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1"/>
  </p:notesMasterIdLst>
  <p:handoutMasterIdLst>
    <p:handoutMasterId r:id="rId72"/>
  </p:handoutMasterIdLst>
  <p:sldIdLst>
    <p:sldId id="681" r:id="rId5"/>
    <p:sldId id="743" r:id="rId6"/>
    <p:sldId id="773" r:id="rId7"/>
    <p:sldId id="817" r:id="rId8"/>
    <p:sldId id="881" r:id="rId9"/>
    <p:sldId id="882" r:id="rId10"/>
    <p:sldId id="744" r:id="rId11"/>
    <p:sldId id="752" r:id="rId12"/>
    <p:sldId id="753" r:id="rId13"/>
    <p:sldId id="892" r:id="rId14"/>
    <p:sldId id="893" r:id="rId15"/>
    <p:sldId id="894" r:id="rId16"/>
    <p:sldId id="758" r:id="rId17"/>
    <p:sldId id="895" r:id="rId18"/>
    <p:sldId id="834" r:id="rId19"/>
    <p:sldId id="835" r:id="rId20"/>
    <p:sldId id="836" r:id="rId21"/>
    <p:sldId id="837" r:id="rId22"/>
    <p:sldId id="833" r:id="rId23"/>
    <p:sldId id="757" r:id="rId24"/>
    <p:sldId id="888" r:id="rId25"/>
    <p:sldId id="762" r:id="rId26"/>
    <p:sldId id="813" r:id="rId27"/>
    <p:sldId id="761" r:id="rId28"/>
    <p:sldId id="759" r:id="rId29"/>
    <p:sldId id="885" r:id="rId30"/>
    <p:sldId id="696" r:id="rId31"/>
    <p:sldId id="700" r:id="rId32"/>
    <p:sldId id="889" r:id="rId33"/>
    <p:sldId id="890" r:id="rId34"/>
    <p:sldId id="760" r:id="rId35"/>
    <p:sldId id="774" r:id="rId36"/>
    <p:sldId id="829" r:id="rId37"/>
    <p:sldId id="766" r:id="rId38"/>
    <p:sldId id="812" r:id="rId39"/>
    <p:sldId id="884" r:id="rId40"/>
    <p:sldId id="870" r:id="rId41"/>
    <p:sldId id="824" r:id="rId42"/>
    <p:sldId id="819" r:id="rId43"/>
    <p:sldId id="854" r:id="rId44"/>
    <p:sldId id="825" r:id="rId45"/>
    <p:sldId id="820" r:id="rId46"/>
    <p:sldId id="858" r:id="rId47"/>
    <p:sldId id="851" r:id="rId48"/>
    <p:sldId id="826" r:id="rId49"/>
    <p:sldId id="821" r:id="rId50"/>
    <p:sldId id="859" r:id="rId51"/>
    <p:sldId id="852" r:id="rId52"/>
    <p:sldId id="815" r:id="rId53"/>
    <p:sldId id="871" r:id="rId54"/>
    <p:sldId id="770" r:id="rId55"/>
    <p:sldId id="872" r:id="rId56"/>
    <p:sldId id="873" r:id="rId57"/>
    <p:sldId id="875" r:id="rId58"/>
    <p:sldId id="876" r:id="rId59"/>
    <p:sldId id="877" r:id="rId60"/>
    <p:sldId id="878" r:id="rId61"/>
    <p:sldId id="879" r:id="rId62"/>
    <p:sldId id="880" r:id="rId63"/>
    <p:sldId id="771" r:id="rId64"/>
    <p:sldId id="883" r:id="rId65"/>
    <p:sldId id="886" r:id="rId66"/>
    <p:sldId id="861" r:id="rId67"/>
    <p:sldId id="806" r:id="rId68"/>
    <p:sldId id="891" r:id="rId69"/>
    <p:sldId id="887" r:id="rId70"/>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892"/>
            <p14:sldId id="893"/>
            <p14:sldId id="894"/>
            <p14:sldId id="758"/>
            <p14:sldId id="895"/>
            <p14:sldId id="834"/>
            <p14:sldId id="835"/>
            <p14:sldId id="836"/>
            <p14:sldId id="837"/>
            <p14:sldId id="833"/>
            <p14:sldId id="757"/>
            <p14:sldId id="888"/>
            <p14:sldId id="762"/>
            <p14:sldId id="813"/>
            <p14:sldId id="761"/>
            <p14:sldId id="759"/>
            <p14:sldId id="885"/>
            <p14:sldId id="696"/>
            <p14:sldId id="700"/>
            <p14:sldId id="889"/>
            <p14:sldId id="890"/>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86"/>
            <p14:sldId id="861"/>
            <p14:sldId id="806"/>
            <p14:sldId id="891"/>
            <p14:sldId id="8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BEFF"/>
    <a:srgbClr val="000000"/>
    <a:srgbClr val="122D46"/>
    <a:srgbClr val="08174D"/>
    <a:srgbClr val="5A6489"/>
    <a:srgbClr val="FF5960"/>
    <a:srgbClr val="003F7F"/>
    <a:srgbClr val="548235"/>
    <a:srgbClr val="44546A"/>
    <a:srgbClr val="FF6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64664" autoAdjust="0"/>
  </p:normalViewPr>
  <p:slideViewPr>
    <p:cSldViewPr snapToGrid="0">
      <p:cViewPr varScale="1">
        <p:scale>
          <a:sx n="73" d="100"/>
          <a:sy n="73" d="100"/>
        </p:scale>
        <p:origin x="528" y="5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22/09/2023</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22/09/2023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891375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50492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48</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49</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3353299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202131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8238" r="8238"/>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3">
            <a:extLst>
              <a:ext uri="{FF2B5EF4-FFF2-40B4-BE49-F238E27FC236}">
                <a16:creationId xmlns:a16="http://schemas.microsoft.com/office/drawing/2014/main" id="{9C0AE22D-CED9-243C-251F-69DD96ED2E3E}"/>
              </a:ext>
            </a:extLst>
          </p:cNvPr>
          <p:cNvSpPr/>
          <p:nvPr userDrawn="1"/>
        </p:nvSpPr>
        <p:spPr>
          <a:xfrm>
            <a:off x="0"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E00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483054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22/09/2023</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22/09/2023</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7.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34.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hart" Target="../charts/chart3.xml"/><Relationship Id="rId7"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4.xml"/><Relationship Id="rId7"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46.png"/><Relationship Id="rId9" Type="http://schemas.openxmlformats.org/officeDocument/2006/relationships/image" Target="../media/image43.png"/></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5.xml"/><Relationship Id="rId7"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44.png"/></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hart" Target="../charts/chart6.xml"/><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7.xml"/><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8.xml"/><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1.png"/><Relationship Id="rId7"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3.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7.gif"/><Relationship Id="rId3" Type="http://schemas.openxmlformats.org/officeDocument/2006/relationships/image" Target="../media/image64.gif"/><Relationship Id="rId7" Type="http://schemas.openxmlformats.org/officeDocument/2006/relationships/hyperlink" Target="https://github.com/AxaGuilDEv/dailyclean"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8.jpe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69187" y="5655488"/>
            <a:ext cx="4425963" cy="954107"/>
          </a:xfrm>
          <a:prstGeom prst="rect">
            <a:avLst/>
          </a:prstGeom>
          <a:noFill/>
        </p:spPr>
        <p:txBody>
          <a:bodyPr wrap="square" rtlCol="0">
            <a:spAutoFit/>
          </a:bodyPr>
          <a:lstStyle/>
          <a:p>
            <a:pPr lvl="0" algn="r">
              <a:defRPr/>
            </a:pPr>
            <a:r>
              <a:rPr lang="en-US" sz="2800" dirty="0">
                <a:solidFill>
                  <a:schemeClr val="bg1">
                    <a:lumMod val="65000"/>
                  </a:schemeClr>
                </a:solidFill>
              </a:rPr>
              <a:t>MIC Belgique</a:t>
            </a:r>
          </a:p>
          <a:p>
            <a:pPr lvl="0" algn="r">
              <a:defRPr/>
            </a:pPr>
            <a:r>
              <a:rPr lang="en-US" sz="2800" dirty="0">
                <a:solidFill>
                  <a:schemeClr val="bg1">
                    <a:lumMod val="65000"/>
                  </a:schemeClr>
                </a:solidFill>
              </a:rPr>
              <a:t>19 </a:t>
            </a:r>
            <a:r>
              <a:rPr lang="en-US" sz="2800" dirty="0" err="1">
                <a:solidFill>
                  <a:schemeClr val="bg1">
                    <a:lumMod val="65000"/>
                  </a:schemeClr>
                </a:solidFill>
              </a:rPr>
              <a:t>Octobre</a:t>
            </a:r>
            <a:r>
              <a:rPr lang="en-US" sz="2800" dirty="0">
                <a:solidFill>
                  <a:schemeClr val="bg1">
                    <a:lumMod val="65000"/>
                  </a:schemeClr>
                </a:solidFill>
              </a:rPr>
              <a:t> 2023</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04C8D40-A31C-47CF-8C7A-25BC27A3D62D}"/>
              </a:ext>
            </a:extLst>
          </p:cNvPr>
          <p:cNvPicPr>
            <a:picLocks noChangeAspect="1"/>
          </p:cNvPicPr>
          <p:nvPr/>
        </p:nvPicPr>
        <p:blipFill>
          <a:blip r:embed="rId3"/>
          <a:stretch>
            <a:fillRect/>
          </a:stretch>
        </p:blipFill>
        <p:spPr>
          <a:xfrm>
            <a:off x="2857500" y="2697559"/>
            <a:ext cx="661194" cy="661194"/>
          </a:xfrm>
          <a:prstGeom prst="rect">
            <a:avLst/>
          </a:prstGeom>
        </p:spPr>
      </p:pic>
    </p:spTree>
    <p:extLst>
      <p:ext uri="{BB962C8B-B14F-4D97-AF65-F5344CB8AC3E}">
        <p14:creationId xmlns:p14="http://schemas.microsoft.com/office/powerpoint/2010/main" val="140030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5653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21308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6443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8216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3519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4202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20595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289611" y="5964177"/>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747042" y="6412131"/>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1677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7852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3335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4379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9543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50227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6619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46219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5"/>
          <a:stretch>
            <a:fillRect/>
          </a:stretch>
        </p:blipFill>
        <p:spPr>
          <a:xfrm>
            <a:off x="1997889" y="126603"/>
            <a:ext cx="661194" cy="661194"/>
          </a:xfrm>
          <a:prstGeom prst="rect">
            <a:avLst/>
          </a:prstGeom>
        </p:spPr>
      </p:pic>
    </p:spTree>
    <p:extLst>
      <p:ext uri="{BB962C8B-B14F-4D97-AF65-F5344CB8AC3E}">
        <p14:creationId xmlns:p14="http://schemas.microsoft.com/office/powerpoint/2010/main" val="53224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1421344"/>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915561"/>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915560"/>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98623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4480453"/>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4480452"/>
            <a:ext cx="1432828" cy="584775"/>
          </a:xfrm>
          <a:prstGeom prst="rect">
            <a:avLst/>
          </a:prstGeom>
          <a:noFill/>
        </p:spPr>
        <p:txBody>
          <a:bodyPr wrap="none" rtlCol="0">
            <a:spAutoFit/>
          </a:bodyPr>
          <a:lstStyle/>
          <a:p>
            <a:r>
              <a:rPr lang="en-US" sz="3200" dirty="0"/>
              <a:t>Answer</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5239489"/>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7E3DF1-09CD-D0A6-0E8C-EC8677673D36}"/>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3" name="Image 2">
            <a:extLst>
              <a:ext uri="{FF2B5EF4-FFF2-40B4-BE49-F238E27FC236}">
                <a16:creationId xmlns:a16="http://schemas.microsoft.com/office/drawing/2014/main" id="{92B1DF00-5F51-FBE2-F813-5697E9EB84E6}"/>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F136F418-81AC-CC2B-3946-707BCCEF2C9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71883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en-US" dirty="0">
                <a:solidFill>
                  <a:schemeClr val="bg1">
                    <a:lumMod val="50000"/>
                  </a:schemeClr>
                </a:solidFill>
              </a:rPr>
              <a:t>(Data </a:t>
            </a:r>
            <a:r>
              <a:rPr lang="en-US" dirty="0" err="1">
                <a:solidFill>
                  <a:schemeClr val="bg1">
                    <a:lumMod val="50000"/>
                  </a:schemeClr>
                </a:solidFill>
              </a:rPr>
              <a:t>centrc</a:t>
            </a:r>
            <a:r>
              <a:rPr lang="en-US" dirty="0">
                <a:solidFill>
                  <a:schemeClr val="bg1">
                    <a:lumMod val="50000"/>
                  </a:schemeClr>
                </a:solidFill>
              </a:rPr>
              <a:t>)</a:t>
            </a:r>
            <a:endParaRPr lang="en-US" dirty="0"/>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err="1">
                <a:solidFill>
                  <a:schemeClr val="bg2">
                    <a:lumMod val="25000"/>
                  </a:schemeClr>
                </a:solidFill>
              </a:rPr>
              <a:t>Ecotag</a:t>
            </a:r>
            <a:endParaRPr lang="en-US" sz="1600" dirty="0">
              <a:solidFill>
                <a:schemeClr val="bg2">
                  <a:lumMod val="25000"/>
                </a:schemeClr>
              </a:solidFill>
            </a:endParaRP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780D6ED-EEC8-4BD3-80D7-404731776FE9}"/>
              </a:ext>
            </a:extLst>
          </p:cNvPr>
          <p:cNvPicPr>
            <a:picLocks noChangeAspect="1"/>
          </p:cNvPicPr>
          <p:nvPr/>
        </p:nvPicPr>
        <p:blipFill>
          <a:blip r:embed="rId4"/>
          <a:stretch>
            <a:fillRect/>
          </a:stretch>
        </p:blipFill>
        <p:spPr>
          <a:xfrm>
            <a:off x="2573743" y="126603"/>
            <a:ext cx="661194" cy="661194"/>
          </a:xfrm>
          <a:prstGeom prst="rect">
            <a:avLst/>
          </a:prstGeom>
        </p:spPr>
      </p:pic>
    </p:spTree>
    <p:extLst>
      <p:ext uri="{BB962C8B-B14F-4D97-AF65-F5344CB8AC3E}">
        <p14:creationId xmlns:p14="http://schemas.microsoft.com/office/powerpoint/2010/main" val="404386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61149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54361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077668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378522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61249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922583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709655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10717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014832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7114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21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72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24411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100895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16392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20411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360754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144084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242887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69333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098752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646521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853685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624245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147234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47660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240543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1026" name="Picture 2" descr="The Blue Planet Earth from Space by jcpag2010 on DeviantArt">
            <a:extLst>
              <a:ext uri="{FF2B5EF4-FFF2-40B4-BE49-F238E27FC236}">
                <a16:creationId xmlns:a16="http://schemas.microsoft.com/office/drawing/2014/main" id="{AE9AC2C6-84C8-9EC0-996D-D9CF6E78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50" y="3274695"/>
            <a:ext cx="500471" cy="50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78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68" y="1395122"/>
            <a:ext cx="2388864" cy="203387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646285" y="4484062"/>
            <a:ext cx="3262312" cy="2862322"/>
          </a:xfrm>
          <a:prstGeom prst="rect">
            <a:avLst/>
          </a:prstGeom>
          <a:noFill/>
        </p:spPr>
        <p:txBody>
          <a:bodyPr wrap="square">
            <a:spAutoFit/>
          </a:bodyPr>
          <a:lstStyle/>
          <a:p>
            <a:pPr algn="ctr"/>
            <a:r>
              <a:rPr lang="fr-FR" sz="3600" dirty="0" err="1">
                <a:hlinkClick r:id="rId6"/>
              </a:rPr>
              <a:t>Ecotag</a:t>
            </a:r>
            <a:r>
              <a:rPr lang="fr-FR" sz="3600" dirty="0"/>
              <a:t> </a:t>
            </a:r>
          </a:p>
          <a:p>
            <a:pPr algn="ctr"/>
            <a:r>
              <a:rPr lang="fr-FR" sz="3600" dirty="0"/>
              <a:t>&amp; </a:t>
            </a:r>
          </a:p>
          <a:p>
            <a:pPr algn="ctr"/>
            <a:r>
              <a:rPr lang="fr-FR" sz="3600" dirty="0"/>
              <a:t>ml-cli</a:t>
            </a:r>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5748" y="3249626"/>
            <a:ext cx="2086229" cy="112678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err="1"/>
              <a:t>SlimFaaS</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050" name="Picture 2" descr="Un œuf est devenu la photo la plus likée d'Instagram parce que c'est ...">
            <a:extLst>
              <a:ext uri="{FF2B5EF4-FFF2-40B4-BE49-F238E27FC236}">
                <a16:creationId xmlns:a16="http://schemas.microsoft.com/office/drawing/2014/main" id="{FCE77243-7666-8F04-B87A-EFD1D285297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128" t="12762" r="29286" b="3249"/>
          <a:stretch/>
        </p:blipFill>
        <p:spPr bwMode="auto">
          <a:xfrm>
            <a:off x="9997916" y="3570832"/>
            <a:ext cx="403384" cy="53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84357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7EBE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4" name="Titre 1">
            <a:extLst>
              <a:ext uri="{FF2B5EF4-FFF2-40B4-BE49-F238E27FC236}">
                <a16:creationId xmlns:a16="http://schemas.microsoft.com/office/drawing/2014/main" id="{495A2FCB-1FAF-5608-3B6E-A76346ABA8A1}"/>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61889FF3-2579-9C9B-1C9C-65CB44A1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3E3C527B-B518-0F00-F027-DAA0D6522205}"/>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784373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7FE68F4D-1E19-D2BC-DA99-97C2F2BDEFE0}"/>
              </a:ext>
            </a:extLst>
          </p:cNvPr>
          <p:cNvSpPr txBox="1"/>
          <p:nvPr/>
        </p:nvSpPr>
        <p:spPr>
          <a:xfrm>
            <a:off x="2234901" y="436844"/>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7F207382-CA33-CE2C-6FE5-104A582CFBD8}"/>
              </a:ext>
            </a:extLst>
          </p:cNvPr>
          <p:cNvCxnSpPr/>
          <p:nvPr/>
        </p:nvCxnSpPr>
        <p:spPr>
          <a:xfrm flipH="1" flipV="1">
            <a:off x="2331842" y="978663"/>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E4C5E38E-4165-C4B0-0F4C-827D99A96C77}"/>
              </a:ext>
            </a:extLst>
          </p:cNvPr>
          <p:cNvCxnSpPr/>
          <p:nvPr/>
        </p:nvCxnSpPr>
        <p:spPr>
          <a:xfrm flipH="1">
            <a:off x="2344718" y="985013"/>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itre 1">
            <a:extLst>
              <a:ext uri="{FF2B5EF4-FFF2-40B4-BE49-F238E27FC236}">
                <a16:creationId xmlns:a16="http://schemas.microsoft.com/office/drawing/2014/main" id="{C1EEC76E-9DB5-CCD0-87DD-B9C9A4E7A392}"/>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E7D14DBC-4114-25A6-E660-8714C04BE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4794FA9-4C3B-22FE-8AFB-D7DD165D60E7}"/>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422490669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057509269"/>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26852</TotalTime>
  <Words>8189</Words>
  <Application>Microsoft Office PowerPoint</Application>
  <PresentationFormat>Grand écran</PresentationFormat>
  <Paragraphs>714</Paragraphs>
  <Slides>66</Slides>
  <Notes>64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66</vt:i4>
      </vt:variant>
    </vt:vector>
  </HeadingPairs>
  <TitlesOfParts>
    <vt:vector size="74" baseType="lpstr">
      <vt:lpstr>Arial</vt:lpstr>
      <vt:lpstr>Calibri</vt:lpstr>
      <vt:lpstr>Century Gothic</vt:lpstr>
      <vt:lpstr>Courier New</vt:lpstr>
      <vt:lpstr>Franklin Gothic Book</vt:lpstr>
      <vt:lpstr>Franklin Gothic Medium</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Présentation PowerPoint</vt:lpstr>
      <vt:lpstr>Open Source</vt:lpstr>
      <vt:lpstr>Conclusion</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1054</cp:revision>
  <dcterms:created xsi:type="dcterms:W3CDTF">2020-11-18T10:41:47Z</dcterms:created>
  <dcterms:modified xsi:type="dcterms:W3CDTF">2023-09-22T12:51:15Z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